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40" r:id="rId1"/>
  </p:sldMasterIdLst>
  <p:notesMasterIdLst>
    <p:notesMasterId r:id="rId20"/>
  </p:notesMasterIdLst>
  <p:sldIdLst>
    <p:sldId id="256" r:id="rId2"/>
    <p:sldId id="257" r:id="rId3"/>
    <p:sldId id="258" r:id="rId4"/>
    <p:sldId id="268" r:id="rId5"/>
    <p:sldId id="260" r:id="rId6"/>
    <p:sldId id="266" r:id="rId7"/>
    <p:sldId id="267" r:id="rId8"/>
    <p:sldId id="263" r:id="rId9"/>
    <p:sldId id="265" r:id="rId10"/>
    <p:sldId id="269" r:id="rId11"/>
    <p:sldId id="271" r:id="rId12"/>
    <p:sldId id="272" r:id="rId13"/>
    <p:sldId id="273" r:id="rId14"/>
    <p:sldId id="275" r:id="rId15"/>
    <p:sldId id="276" r:id="rId16"/>
    <p:sldId id="277" r:id="rId17"/>
    <p:sldId id="274" r:id="rId18"/>
    <p:sldId id="259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489" autoAdjust="0"/>
  </p:normalViewPr>
  <p:slideViewPr>
    <p:cSldViewPr>
      <p:cViewPr varScale="1">
        <p:scale>
          <a:sx n="52" d="100"/>
          <a:sy n="52" d="100"/>
        </p:scale>
        <p:origin x="1194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jpg>
</file>

<file path=ppt/media/image14.jpeg>
</file>

<file path=ppt/media/image15.png>
</file>

<file path=ppt/media/image16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7C1C8-DC63-4055-90EE-F25D8AEA9ED0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FD83D5-D3F8-4ACB-82D7-7D372E741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975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don’t have to wear a suit and tie, but make sure your dress is appropriate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FD83D5-D3F8-4ACB-82D7-7D372E74192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496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57727-A605-4823-A54F-ACD342C628FF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F7778-6397-4F9D-9075-73C5518F70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57727-A605-4823-A54F-ACD342C628FF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F7778-6397-4F9D-9075-73C5518F70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57727-A605-4823-A54F-ACD342C628FF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F7778-6397-4F9D-9075-73C5518F70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57727-A605-4823-A54F-ACD342C628FF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F7778-6397-4F9D-9075-73C5518F70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57727-A605-4823-A54F-ACD342C628FF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F7778-6397-4F9D-9075-73C5518F70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57727-A605-4823-A54F-ACD342C628FF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F7778-6397-4F9D-9075-73C5518F70C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57727-A605-4823-A54F-ACD342C628FF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F7778-6397-4F9D-9075-73C5518F70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57727-A605-4823-A54F-ACD342C628FF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F7778-6397-4F9D-9075-73C5518F70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57727-A605-4823-A54F-ACD342C628FF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F7778-6397-4F9D-9075-73C5518F70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57727-A605-4823-A54F-ACD342C628FF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2CF7778-6397-4F9D-9075-73C5518F70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57727-A605-4823-A54F-ACD342C628FF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F7778-6397-4F9D-9075-73C5518F70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03557727-A605-4823-A54F-ACD342C628FF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92CF7778-6397-4F9D-9075-73C5518F70C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41" r:id="rId1"/>
    <p:sldLayoutId id="2147484142" r:id="rId2"/>
    <p:sldLayoutId id="2147484143" r:id="rId3"/>
    <p:sldLayoutId id="2147484144" r:id="rId4"/>
    <p:sldLayoutId id="2147484145" r:id="rId5"/>
    <p:sldLayoutId id="2147484146" r:id="rId6"/>
    <p:sldLayoutId id="2147484147" r:id="rId7"/>
    <p:sldLayoutId id="2147484148" r:id="rId8"/>
    <p:sldLayoutId id="2147484149" r:id="rId9"/>
    <p:sldLayoutId id="2147484150" r:id="rId10"/>
    <p:sldLayoutId id="214748415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4.jpe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3.jp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4.png"/><Relationship Id="rId4" Type="http://schemas.openxmlformats.org/officeDocument/2006/relationships/image" Target="../media/image16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forms.office.com/Pages/ResponsePage.aspx?id=IFyHJnWyD0WMgACyQ421GztZCWXX7PRKk4oe8BUmKAJUMzlXVDEwQkZNNklENDJKRjhVRTY2SkUwTy4u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4.png"/><Relationship Id="rId4" Type="http://schemas.openxmlformats.org/officeDocument/2006/relationships/hyperlink" Target="mailto:careers@shawnee.edu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pulse/2016-linkedin-stats-you-should-know-updated-katy-elle-blake?published=t" TargetMode="External"/><Relationship Id="rId2" Type="http://schemas.openxmlformats.org/officeDocument/2006/relationships/hyperlink" Target="https://business.linkedin.com/talent-solutions/blog/2014/12/5-tips-for-picking-the-right-linkedin-profile-pictur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hyperlink" Target="http://www.linkedin.com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1371600"/>
            <a:ext cx="8458200" cy="1470025"/>
          </a:xfrm>
        </p:spPr>
        <p:txBody>
          <a:bodyPr>
            <a:normAutofit/>
          </a:bodyPr>
          <a:lstStyle/>
          <a:p>
            <a:r>
              <a:rPr lang="en-US" sz="4400" cap="none" dirty="0">
                <a:latin typeface="Arial Black" panose="020B0A04020102020204" pitchFamily="34" charset="0"/>
              </a:rPr>
              <a:t>The Value of </a:t>
            </a:r>
            <a:br>
              <a:rPr lang="en-US" sz="4400" cap="none" dirty="0">
                <a:latin typeface="Arial Black" panose="020B0A04020102020204" pitchFamily="34" charset="0"/>
              </a:rPr>
            </a:br>
            <a:endParaRPr lang="en-US" sz="4400" cap="none" dirty="0">
              <a:latin typeface="Arial Black" panose="020B0A040201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38600" y="4267199"/>
            <a:ext cx="42515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Student Career Development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Administration 036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(740) 351-3027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careers@shawnee.edu</a:t>
            </a:r>
          </a:p>
        </p:txBody>
      </p:sp>
      <p:pic>
        <p:nvPicPr>
          <p:cNvPr id="1026" name="Picture 2" descr="C:\Users\peercareer\Desktop\linkedi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133600"/>
            <a:ext cx="3368431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6800" y="4724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517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7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b="1" cap="none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rgbClr val="005EA4"/>
                </a:solidFill>
              </a:rPr>
              <a:t>Personalize Your Profile</a:t>
            </a:r>
            <a:endParaRPr lang="en-US" sz="44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28600" y="1196439"/>
            <a:ext cx="4015740" cy="2819400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Tips for choosing a profile photo:</a:t>
            </a:r>
          </a:p>
          <a:p>
            <a:pPr lvl="3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Choose a picture that looks like you</a:t>
            </a:r>
          </a:p>
          <a:p>
            <a:pPr lvl="3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Make sure your face takes up at least 60% of the frame</a:t>
            </a:r>
          </a:p>
          <a:p>
            <a:pPr lvl="3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Choose the right expression</a:t>
            </a:r>
          </a:p>
          <a:p>
            <a:pPr lvl="3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Wear appropriate clothes</a:t>
            </a:r>
          </a:p>
          <a:p>
            <a:pPr lvl="3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No selfies allowed!</a:t>
            </a:r>
          </a:p>
          <a:p>
            <a:pPr lvl="3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Choose a background that isn’t distracting</a:t>
            </a:r>
          </a:p>
          <a:p>
            <a:pPr lvl="3">
              <a:spcBef>
                <a:spcPts val="800"/>
              </a:spcBef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" y="4015839"/>
            <a:ext cx="4236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Having a professional LinkedIn photo makes your profile 14 times more likely to be viewed!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580" y="939384"/>
            <a:ext cx="4572000" cy="23566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909FC2D-206F-415B-95E2-FAAA59CCA647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30" r="10096"/>
          <a:stretch/>
        </p:blipFill>
        <p:spPr>
          <a:xfrm>
            <a:off x="4435152" y="3423442"/>
            <a:ext cx="1752600" cy="163016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9F70067-A458-4E54-BEA6-186E156E140B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19" r="2750" b="17479"/>
          <a:stretch/>
        </p:blipFill>
        <p:spPr>
          <a:xfrm>
            <a:off x="6353580" y="3215785"/>
            <a:ext cx="1562100" cy="1837821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85800" y="556664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71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5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65760"/>
            <a:ext cx="7848600" cy="548640"/>
          </a:xfrm>
        </p:spPr>
        <p:txBody>
          <a:bodyPr/>
          <a:lstStyle/>
          <a:p>
            <a:pPr algn="ctr"/>
            <a:r>
              <a:rPr lang="en-US" sz="4400" b="1" cap="none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rgbClr val="005EA4"/>
                </a:solidFill>
              </a:rPr>
              <a:t>Build Your Profile Strength</a:t>
            </a:r>
            <a:endParaRPr lang="en-US" sz="4400" dirty="0"/>
          </a:p>
        </p:txBody>
      </p:sp>
      <p:sp>
        <p:nvSpPr>
          <p:cNvPr id="7" name="TextBox 6"/>
          <p:cNvSpPr txBox="1"/>
          <p:nvPr/>
        </p:nvSpPr>
        <p:spPr>
          <a:xfrm>
            <a:off x="2743200" y="914400"/>
            <a:ext cx="43434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Photo</a:t>
            </a:r>
          </a:p>
          <a:p>
            <a:pPr marL="742950" lvl="1" indent="-28575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Add professional profile</a:t>
            </a:r>
          </a:p>
          <a:p>
            <a:pPr marL="285750" indent="-28575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Experience</a:t>
            </a:r>
          </a:p>
          <a:p>
            <a:pPr marL="742950" lvl="1" indent="-28575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Keep work experience relevant</a:t>
            </a:r>
          </a:p>
          <a:p>
            <a:pPr marL="285750" indent="-28575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Skills</a:t>
            </a:r>
          </a:p>
          <a:p>
            <a:pPr marL="742950" lvl="1" indent="-28575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Show off your skills here!</a:t>
            </a:r>
          </a:p>
          <a:p>
            <a:pPr marL="285750" indent="-28575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Volunteering Experience</a:t>
            </a:r>
          </a:p>
          <a:p>
            <a:pPr marL="742950" lvl="1" indent="-28575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Great time to start volunteering</a:t>
            </a:r>
          </a:p>
          <a:p>
            <a:pPr marL="285750" indent="-28575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Organizations</a:t>
            </a:r>
          </a:p>
          <a:p>
            <a:pPr marL="742950" lvl="1" indent="-28575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Part of an organization on campus?</a:t>
            </a:r>
          </a:p>
          <a:p>
            <a:pPr marL="285750" indent="-28575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Honors &amp; Awards</a:t>
            </a:r>
          </a:p>
          <a:p>
            <a:pPr marL="742950" lvl="1" indent="-28575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Show any recognition you have earned</a:t>
            </a:r>
          </a:p>
          <a:p>
            <a:pPr marL="285750" indent="-28575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</a:p>
          <a:p>
            <a:pPr marL="742950" lvl="1" indent="-28575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Highlights your experience and interests</a:t>
            </a:r>
          </a:p>
          <a:p>
            <a:pPr lvl="1">
              <a:spcBef>
                <a:spcPts val="400"/>
              </a:spcBef>
            </a:pP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spcBef>
                <a:spcPts val="400"/>
              </a:spcBef>
              <a:buFont typeface="Arial" panose="020B0604020202020204" pitchFamily="34" charset="0"/>
              <a:buChar char="•"/>
            </a:pP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" y="3581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378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9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848600" cy="548640"/>
          </a:xfrm>
        </p:spPr>
        <p:txBody>
          <a:bodyPr/>
          <a:lstStyle/>
          <a:p>
            <a:pPr algn="ctr"/>
            <a:r>
              <a:rPr lang="en-US" sz="4400" b="1" cap="none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rgbClr val="005EA4"/>
                </a:solidFill>
              </a:rPr>
              <a:t>Build Your Profile Strength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0800" y="914400"/>
            <a:ext cx="4414520" cy="4233372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Test Scores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Post any impressive test scores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Publications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Have any publications?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Interests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Share your professional and personal interests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Causes you care about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Passionate about something? Share it here!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Projects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Helps show skills, experience, and people you have worked with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Certifications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Include any relevant certification</a:t>
            </a:r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6800" y="4191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609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9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33938"/>
            <a:ext cx="7520940" cy="548640"/>
          </a:xfrm>
        </p:spPr>
        <p:txBody>
          <a:bodyPr/>
          <a:lstStyle/>
          <a:p>
            <a:pPr algn="ctr"/>
            <a:r>
              <a:rPr lang="en-US" sz="4400" b="1" cap="none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rgbClr val="005EA4"/>
                </a:solidFill>
                <a:cs typeface="Arial" panose="020B0604020202020204" pitchFamily="34" charset="0"/>
              </a:rPr>
              <a:t>Education</a:t>
            </a:r>
            <a:endParaRPr lang="en-US" sz="4400" dirty="0"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63252" y="1183548"/>
            <a:ext cx="32004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What degree(s) do you have or are you working towards?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Field of study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GPA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Add all post-high school education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3200400"/>
            <a:ext cx="7544853" cy="157184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14400" y="3200400"/>
            <a:ext cx="7544853" cy="167640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" y="220957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56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b="1" cap="none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rgbClr val="005EA4"/>
                </a:solidFill>
              </a:rPr>
              <a:t>Things to Remember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Fill out the summary field with 5-6 of your biggest achievements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Add images or documents to your experience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Resume, portfolio, etc.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Fill out as much as possible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Keep work history relevant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Check into your profile frequently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Add connections</a:t>
            </a:r>
          </a:p>
          <a:p>
            <a:pPr marL="0" indent="0"/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66344" lvl="3" indent="0">
              <a:buNone/>
            </a:pPr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6800" y="407087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20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6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36B1E-4555-434C-915C-CC9BFB465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Get the App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B60994-D5AA-4847-8418-D29AE998ED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1524000"/>
            <a:ext cx="2028825" cy="20288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E15E9D-6956-406D-98F1-E94CE59B7B51}"/>
              </a:ext>
            </a:extLst>
          </p:cNvPr>
          <p:cNvSpPr txBox="1"/>
          <p:nvPr/>
        </p:nvSpPr>
        <p:spPr>
          <a:xfrm>
            <a:off x="787983" y="1447800"/>
            <a:ext cx="45110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It’s FREE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Easily check into your profile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For Apple &amp; Android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6800" y="3657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021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Complete this online quiz by clicking on the link &amp; answering the questions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There will be weeks during the semester where we send emails about a drawing for having the quiz completed by a certain </a:t>
            </a:r>
            <a:r>
              <a:rPr lang="en-US" sz="2800" dirty="0" smtClean="0"/>
              <a:t>date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https://</a:t>
            </a:r>
            <a:r>
              <a:rPr lang="en-US" sz="2800" dirty="0" smtClean="0">
                <a:hlinkClick r:id="rId2"/>
              </a:rPr>
              <a:t>forms.office.com/Pages/ResponsePage.aspx?id=IFyHJnWyD0WMgACyQ421GztZCWXX7PRKk4oe8BUmKAJUMzlXVDEwQkZNNklENDJKRjhVRTY2SkUwTy4u</a:t>
            </a:r>
            <a:r>
              <a:rPr lang="en-US" sz="2800" dirty="0" smtClean="0"/>
              <a:t>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738791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b="1" cap="none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rgbClr val="005EA4"/>
                </a:solidFill>
              </a:rPr>
              <a:t>Questions? Contact Us!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19200"/>
            <a:ext cx="7520940" cy="3579849"/>
          </a:xfrm>
        </p:spPr>
        <p:txBody>
          <a:bodyPr>
            <a:normAutofit/>
          </a:bodyPr>
          <a:lstStyle/>
          <a:p>
            <a:pPr marL="0" indent="0"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Student Career Development</a:t>
            </a:r>
          </a:p>
          <a:p>
            <a:pPr marL="0" indent="0"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ADMIN 036</a:t>
            </a:r>
          </a:p>
          <a:p>
            <a:pPr marL="0" indent="0"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careers@shawnee.edu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740.351.3027</a:t>
            </a: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91000" y="3733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412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6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b="1" cap="none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rgbClr val="005EA4"/>
                </a:solidFill>
              </a:rPr>
              <a:t>References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dirty="0">
                <a:latin typeface="Arial" panose="020B0604020202020204" pitchFamily="34" charset="0"/>
                <a:cs typeface="Arial" panose="020B0604020202020204" pitchFamily="34" charset="0"/>
              </a:rPr>
              <a:t>LinkedIn Help. (</a:t>
            </a:r>
            <a:r>
              <a:rPr lang="en-US" sz="1800" b="0" dirty="0" err="1">
                <a:latin typeface="Arial" panose="020B0604020202020204" pitchFamily="34" charset="0"/>
                <a:cs typeface="Arial" panose="020B0604020202020204" pitchFamily="34" charset="0"/>
              </a:rPr>
              <a:t>n.d.</a:t>
            </a:r>
            <a:r>
              <a:rPr lang="en-US" sz="1800" b="0" dirty="0">
                <a:latin typeface="Arial" panose="020B0604020202020204" pitchFamily="34" charset="0"/>
                <a:cs typeface="Arial" panose="020B0604020202020204" pitchFamily="34" charset="0"/>
              </a:rPr>
              <a:t>). Retrieved October 03, 2016, from </a:t>
            </a:r>
          </a:p>
          <a:p>
            <a:pPr marL="0" indent="0">
              <a:buNone/>
            </a:pPr>
            <a:r>
              <a:rPr lang="en-US" sz="1800" b="0" dirty="0">
                <a:latin typeface="Arial" panose="020B0604020202020204" pitchFamily="34" charset="0"/>
                <a:cs typeface="Arial" panose="020B0604020202020204" pitchFamily="34" charset="0"/>
              </a:rPr>
              <a:t>	https://www.linkedin.com/help/linkedin/answer/</a:t>
            </a:r>
          </a:p>
          <a:p>
            <a:pPr marL="0" indent="0">
              <a:buNone/>
            </a:pPr>
            <a:r>
              <a:rPr lang="en-US" sz="1800" b="0" dirty="0">
                <a:latin typeface="Arial" panose="020B0604020202020204" pitchFamily="34" charset="0"/>
                <a:cs typeface="Arial" panose="020B0604020202020204" pitchFamily="34" charset="0"/>
              </a:rPr>
              <a:t>	45/</a:t>
            </a:r>
            <a:r>
              <a:rPr lang="en-US" sz="1800" b="0" dirty="0" err="1">
                <a:latin typeface="Arial" panose="020B0604020202020204" pitchFamily="34" charset="0"/>
                <a:cs typeface="Arial" panose="020B0604020202020204" pitchFamily="34" charset="0"/>
              </a:rPr>
              <a:t>how-linkedin-can-help-you?lang</a:t>
            </a:r>
            <a:r>
              <a:rPr lang="en-US" sz="1800" b="0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en-US" sz="1800" b="0" dirty="0" err="1">
                <a:latin typeface="Arial" panose="020B0604020202020204" pitchFamily="34" charset="0"/>
                <a:cs typeface="Arial" panose="020B0604020202020204" pitchFamily="34" charset="0"/>
              </a:rPr>
              <a:t>en</a:t>
            </a:r>
            <a:endParaRPr lang="en-US" sz="18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https://business.linkedin.com/talent-solutions/blog/2014/12/5-tips-for-picking-the-right-linkedin-profile-picture</a:t>
            </a:r>
            <a:r>
              <a:rPr lang="en-US" sz="1800" b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https://www.linkedin.com/pulse/2016-linkedin-stats-you-should-know-updated-katy-elle-blake?published=t</a:t>
            </a:r>
            <a:endParaRPr lang="en-US" sz="18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992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600200"/>
            <a:ext cx="7408333" cy="289560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Over 433 million members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Allows you to connect to various professionals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Access to people, jobs, news, updates, and insights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It’s FREE!!!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90600" y="457199"/>
            <a:ext cx="66294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cap="none" spc="0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rgbClr val="005EA4"/>
                </a:solidFill>
                <a:effectLst/>
                <a:latin typeface="+mj-lt"/>
              </a:rPr>
              <a:t>Why LinkedIn?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8361" y="3810000"/>
            <a:ext cx="4333875" cy="2821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0581" y="3505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197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371600"/>
            <a:ext cx="7747000" cy="3687763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Establish your professional profile and control one of the top search results for your name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Build and maintain your professional network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Find and reconnect with colleagues and classmates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Learn about other companies, and get industry insights.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Find other professionals in the same industry using groups.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Tap into the knowledge of your network.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Discover new career opportunities by searching for jobs.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15594" y="228600"/>
            <a:ext cx="679147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rgbClr val="005EA4"/>
                </a:solidFill>
                <a:effectLst/>
                <a:latin typeface="+mj-lt"/>
              </a:rPr>
              <a:t>How LinkedIn Can Help You</a:t>
            </a:r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0794" y="4267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583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More than 433 million members in 200 countries and territories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 average of two new members join LinkedIn every second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40% of LinkedIn users check LinkedIn every day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average CEO has 930 connections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Over 39 million students and recent graduates on LinkedIn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People who list skills on their profile get 13 times more views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LinkedIn is available in 20 different languages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200" y="156410"/>
            <a:ext cx="89916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rgbClr val="005EA4"/>
                </a:solidFill>
                <a:latin typeface="+mj-lt"/>
              </a:rPr>
              <a:t>LinkedIn Statistics</a:t>
            </a:r>
          </a:p>
          <a:p>
            <a:pPr algn="ctr"/>
            <a:endParaRPr lang="en-US" sz="4400" dirty="0">
              <a:latin typeface="+mj-lt"/>
            </a:endParaRPr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2960" y="4267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263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7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"/>
            <a:ext cx="7520940" cy="548640"/>
          </a:xfrm>
        </p:spPr>
        <p:txBody>
          <a:bodyPr/>
          <a:lstStyle/>
          <a:p>
            <a:pPr algn="ctr"/>
            <a:r>
              <a:rPr lang="en-US" sz="4400" b="1" cap="none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rgbClr val="005EA4"/>
                </a:solidFill>
              </a:rPr>
              <a:t>How to Create a Profile?</a:t>
            </a:r>
            <a:br>
              <a:rPr lang="en-US" sz="4400" b="1" cap="none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rgbClr val="005EA4"/>
                </a:solidFill>
              </a:rPr>
            </a:b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3429000" cy="121920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Go to LinkedIn at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www.linkedin.com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Join now!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8705" y="838200"/>
            <a:ext cx="3468157" cy="4086849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66800" y="345312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157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33400"/>
            <a:ext cx="9144000" cy="548640"/>
          </a:xfrm>
        </p:spPr>
        <p:txBody>
          <a:bodyPr/>
          <a:lstStyle/>
          <a:p>
            <a:pPr algn="ctr"/>
            <a:r>
              <a:rPr lang="en-US" sz="4400" b="1" cap="none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rgbClr val="005EA4"/>
                </a:solidFill>
              </a:rPr>
              <a:t>Creating a Profile</a:t>
            </a:r>
            <a:br>
              <a:rPr lang="en-US" sz="4400" b="1" cap="none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rgbClr val="005EA4"/>
                </a:solidFill>
              </a:rPr>
            </a:b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90600"/>
            <a:ext cx="9144000" cy="381000"/>
          </a:xfrm>
        </p:spPr>
        <p:txBody>
          <a:bodyPr>
            <a:normAutofit/>
          </a:bodyPr>
          <a:lstStyle/>
          <a:p>
            <a:pPr algn="ctr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Add in your country and zip code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996" y="1539240"/>
            <a:ext cx="5792008" cy="3362794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8428" y="5715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061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1530" y="533400"/>
            <a:ext cx="7520940" cy="548640"/>
          </a:xfrm>
        </p:spPr>
        <p:txBody>
          <a:bodyPr/>
          <a:lstStyle/>
          <a:p>
            <a:pPr algn="ctr"/>
            <a:r>
              <a:rPr lang="en-US" sz="4400" b="1" cap="none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rgbClr val="005EA4"/>
                </a:solidFill>
              </a:rPr>
              <a:t>Creating a Profile</a:t>
            </a:r>
            <a:br>
              <a:rPr lang="en-US" sz="4400" b="1" cap="none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rgbClr val="005EA4"/>
                </a:solidFill>
              </a:rPr>
            </a:b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100629"/>
            <a:ext cx="7025640" cy="499572"/>
          </a:xfrm>
        </p:spPr>
        <p:txBody>
          <a:bodyPr/>
          <a:lstStyle/>
          <a:p>
            <a:pPr algn="ctr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Add in your school along with start and end year (or expected)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1447800"/>
            <a:ext cx="4328816" cy="3512663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" y="5486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93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60250"/>
            <a:ext cx="8663940" cy="762000"/>
          </a:xfrm>
        </p:spPr>
        <p:txBody>
          <a:bodyPr/>
          <a:lstStyle/>
          <a:p>
            <a:r>
              <a:rPr lang="en-US" b="1" cap="none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rgbClr val="005EA4"/>
                </a:solidFill>
              </a:rPr>
              <a:t/>
            </a:r>
            <a:br>
              <a:rPr lang="en-US" b="1" cap="none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rgbClr val="005EA4"/>
                </a:solidFill>
              </a:rPr>
            </a:b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196165"/>
            <a:ext cx="7010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rgbClr val="005EA4"/>
                </a:solidFill>
                <a:latin typeface="+mj-lt"/>
              </a:rPr>
              <a:t>Creating a Profile</a:t>
            </a:r>
            <a:endParaRPr lang="en-US" sz="4400" b="1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84960" y="1114409"/>
            <a:ext cx="5669280" cy="1887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Why are you creating your profile?</a:t>
            </a:r>
          </a:p>
          <a:p>
            <a:pPr lvl="1">
              <a:spcBef>
                <a:spcPts val="800"/>
              </a:spcBef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Keeping in contact</a:t>
            </a:r>
          </a:p>
          <a:p>
            <a:pPr lvl="1">
              <a:spcBef>
                <a:spcPts val="800"/>
              </a:spcBef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To get a job</a:t>
            </a:r>
          </a:p>
          <a:p>
            <a:pPr lvl="1">
              <a:spcBef>
                <a:spcPts val="800"/>
              </a:spcBef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Staying up-to-date</a:t>
            </a:r>
          </a:p>
          <a:p>
            <a:pPr lvl="1">
              <a:spcBef>
                <a:spcPts val="800"/>
              </a:spcBef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Building your network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670" y="3276600"/>
            <a:ext cx="7543800" cy="1493246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2876" y="5562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532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4800"/>
            <a:ext cx="9144000" cy="548640"/>
          </a:xfrm>
        </p:spPr>
        <p:txBody>
          <a:bodyPr/>
          <a:lstStyle/>
          <a:p>
            <a:pPr algn="ctr"/>
            <a:r>
              <a:rPr lang="en-US" sz="4400" b="1" cap="none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rgbClr val="005EA4"/>
                </a:solidFill>
              </a:rPr>
              <a:t>Creating a Profile</a:t>
            </a:r>
            <a:endParaRPr lang="en-US" sz="4400" b="1" cap="none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793869" y="1295400"/>
            <a:ext cx="3200400" cy="2196292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Verify your email address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Option to add and invite contacts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885524"/>
            <a:ext cx="2172003" cy="38200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981253"/>
            <a:ext cx="5293465" cy="172432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2000" y="2981253"/>
            <a:ext cx="5141065" cy="1724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3611" y="561950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326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5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ngles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759</TotalTime>
  <Words>549</Words>
  <Application>Microsoft Office PowerPoint</Application>
  <PresentationFormat>On-screen Show (4:3)</PresentationFormat>
  <Paragraphs>114</Paragraphs>
  <Slides>18</Slides>
  <Notes>1</Notes>
  <HiddenSlides>0</HiddenSlides>
  <MMClips>16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Arial Black</vt:lpstr>
      <vt:lpstr>Calibri</vt:lpstr>
      <vt:lpstr>Franklin Gothic Book</vt:lpstr>
      <vt:lpstr>Franklin Gothic Medium</vt:lpstr>
      <vt:lpstr>Tunga</vt:lpstr>
      <vt:lpstr>Wingdings</vt:lpstr>
      <vt:lpstr>Angles</vt:lpstr>
      <vt:lpstr>The Value of  </vt:lpstr>
      <vt:lpstr>PowerPoint Presentation</vt:lpstr>
      <vt:lpstr>PowerPoint Presentation</vt:lpstr>
      <vt:lpstr>PowerPoint Presentation</vt:lpstr>
      <vt:lpstr>How to Create a Profile? </vt:lpstr>
      <vt:lpstr>Creating a Profile </vt:lpstr>
      <vt:lpstr>Creating a Profile </vt:lpstr>
      <vt:lpstr> </vt:lpstr>
      <vt:lpstr>Creating a Profile</vt:lpstr>
      <vt:lpstr>Personalize Your Profile</vt:lpstr>
      <vt:lpstr>Build Your Profile Strength</vt:lpstr>
      <vt:lpstr>Build Your Profile Strength</vt:lpstr>
      <vt:lpstr>Education</vt:lpstr>
      <vt:lpstr>Things to Remember</vt:lpstr>
      <vt:lpstr>Get the App</vt:lpstr>
      <vt:lpstr>Quiz</vt:lpstr>
      <vt:lpstr>Questions? Contact Us!</vt:lpstr>
      <vt:lpstr>References</vt:lpstr>
    </vt:vector>
  </TitlesOfParts>
  <Company>SSU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PeerCareer</dc:creator>
  <cp:lastModifiedBy>PeerCareer PeerCareer</cp:lastModifiedBy>
  <cp:revision>79</cp:revision>
  <dcterms:created xsi:type="dcterms:W3CDTF">2016-10-03T21:18:10Z</dcterms:created>
  <dcterms:modified xsi:type="dcterms:W3CDTF">2017-10-12T22:37:03Z</dcterms:modified>
</cp:coreProperties>
</file>

<file path=docProps/thumbnail.jpeg>
</file>